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omments/comment1.xml" ContentType="application/vnd.openxmlformats-officedocument.presentationml.comment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omments/comment2.xml" ContentType="application/vnd.openxmlformats-officedocument.presentationml.comment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6"/>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269" r:id="rId15"/>
    <p:sldId id="533" r:id="rId16"/>
    <p:sldId id="273" r:id="rId17"/>
    <p:sldId id="541" r:id="rId18"/>
    <p:sldId id="542" r:id="rId19"/>
    <p:sldId id="274" r:id="rId20"/>
    <p:sldId id="275" r:id="rId21"/>
    <p:sldId id="276" r:id="rId22"/>
    <p:sldId id="284" r:id="rId23"/>
    <p:sldId id="285" r:id="rId24"/>
    <p:sldId id="594" r:id="rId25"/>
    <p:sldId id="286" r:id="rId26"/>
    <p:sldId id="532" r:id="rId27"/>
    <p:sldId id="288" r:id="rId28"/>
    <p:sldId id="559" r:id="rId29"/>
    <p:sldId id="389" r:id="rId30"/>
    <p:sldId id="390" r:id="rId31"/>
    <p:sldId id="392" r:id="rId32"/>
    <p:sldId id="391" r:id="rId33"/>
    <p:sldId id="393" r:id="rId34"/>
    <p:sldId id="394" r:id="rId35"/>
    <p:sldId id="395" r:id="rId36"/>
    <p:sldId id="396" r:id="rId37"/>
    <p:sldId id="397" r:id="rId38"/>
    <p:sldId id="399" r:id="rId39"/>
    <p:sldId id="403" r:id="rId40"/>
    <p:sldId id="400" r:id="rId41"/>
    <p:sldId id="536" r:id="rId42"/>
    <p:sldId id="562" r:id="rId43"/>
    <p:sldId id="401" r:id="rId44"/>
    <p:sldId id="561" r:id="rId45"/>
    <p:sldId id="484" r:id="rId46"/>
    <p:sldId id="539" r:id="rId47"/>
    <p:sldId id="574" r:id="rId48"/>
    <p:sldId id="575" r:id="rId49"/>
    <p:sldId id="560" r:id="rId50"/>
    <p:sldId id="570" r:id="rId51"/>
    <p:sldId id="540" r:id="rId52"/>
    <p:sldId id="258" r:id="rId53"/>
    <p:sldId id="404" r:id="rId54"/>
    <p:sldId id="510" r:id="rId55"/>
    <p:sldId id="405" r:id="rId56"/>
    <p:sldId id="406" r:id="rId57"/>
    <p:sldId id="407" r:id="rId58"/>
    <p:sldId id="468" r:id="rId59"/>
    <p:sldId id="470" r:id="rId60"/>
    <p:sldId id="471" r:id="rId61"/>
    <p:sldId id="511" r:id="rId62"/>
    <p:sldId id="408" r:id="rId63"/>
    <p:sldId id="512" r:id="rId64"/>
    <p:sldId id="409" r:id="rId65"/>
    <p:sldId id="513" r:id="rId66"/>
    <p:sldId id="410" r:id="rId67"/>
    <p:sldId id="514" r:id="rId68"/>
    <p:sldId id="546" r:id="rId69"/>
    <p:sldId id="563" r:id="rId70"/>
    <p:sldId id="564" r:id="rId71"/>
    <p:sldId id="260" r:id="rId72"/>
    <p:sldId id="412" r:id="rId73"/>
    <p:sldId id="466" r:id="rId74"/>
    <p:sldId id="413" r:id="rId75"/>
    <p:sldId id="414" r:id="rId76"/>
    <p:sldId id="415" r:id="rId77"/>
    <p:sldId id="537" r:id="rId78"/>
    <p:sldId id="416" r:id="rId79"/>
    <p:sldId id="417" r:id="rId80"/>
    <p:sldId id="472" r:id="rId81"/>
    <p:sldId id="547" r:id="rId82"/>
    <p:sldId id="418" r:id="rId83"/>
    <p:sldId id="419" r:id="rId84"/>
    <p:sldId id="467" r:id="rId85"/>
    <p:sldId id="420" r:id="rId86"/>
    <p:sldId id="421" r:id="rId87"/>
    <p:sldId id="422" r:id="rId88"/>
    <p:sldId id="423" r:id="rId89"/>
    <p:sldId id="424" r:id="rId90"/>
    <p:sldId id="425" r:id="rId91"/>
    <p:sldId id="474" r:id="rId92"/>
    <p:sldId id="426" r:id="rId93"/>
    <p:sldId id="476" r:id="rId94"/>
    <p:sldId id="548" r:id="rId95"/>
    <p:sldId id="427" r:id="rId96"/>
    <p:sldId id="428" r:id="rId97"/>
    <p:sldId id="429" r:id="rId98"/>
    <p:sldId id="430" r:id="rId99"/>
    <p:sldId id="475" r:id="rId100"/>
    <p:sldId id="477" r:id="rId101"/>
    <p:sldId id="549" r:id="rId102"/>
    <p:sldId id="431" r:id="rId103"/>
    <p:sldId id="599" r:id="rId104"/>
    <p:sldId id="600" r:id="rId105"/>
    <p:sldId id="601" r:id="rId106"/>
    <p:sldId id="602" r:id="rId107"/>
    <p:sldId id="485" r:id="rId108"/>
    <p:sldId id="521" r:id="rId109"/>
    <p:sldId id="522" r:id="rId110"/>
    <p:sldId id="523" r:id="rId111"/>
    <p:sldId id="524" r:id="rId112"/>
    <p:sldId id="525" r:id="rId113"/>
    <p:sldId id="526" r:id="rId114"/>
    <p:sldId id="527" r:id="rId115"/>
    <p:sldId id="494" r:id="rId116"/>
    <p:sldId id="491" r:id="rId117"/>
    <p:sldId id="492" r:id="rId118"/>
    <p:sldId id="493" r:id="rId119"/>
    <p:sldId id="486" r:id="rId120"/>
    <p:sldId id="487" r:id="rId121"/>
    <p:sldId id="488" r:id="rId122"/>
    <p:sldId id="489" r:id="rId123"/>
    <p:sldId id="490" r:id="rId124"/>
    <p:sldId id="577" r:id="rId125"/>
    <p:sldId id="261" r:id="rId126"/>
    <p:sldId id="432" r:id="rId127"/>
    <p:sldId id="434" r:id="rId128"/>
    <p:sldId id="433" r:id="rId129"/>
    <p:sldId id="581" r:id="rId130"/>
    <p:sldId id="479" r:id="rId131"/>
    <p:sldId id="435" r:id="rId132"/>
    <p:sldId id="436" r:id="rId133"/>
    <p:sldId id="437" r:id="rId134"/>
    <p:sldId id="438" r:id="rId135"/>
    <p:sldId id="439" r:id="rId136"/>
    <p:sldId id="573" r:id="rId137"/>
    <p:sldId id="565" r:id="rId138"/>
    <p:sldId id="440" r:id="rId139"/>
    <p:sldId id="566" r:id="rId140"/>
    <p:sldId id="550" r:id="rId141"/>
    <p:sldId id="571" r:id="rId142"/>
    <p:sldId id="576" r:id="rId143"/>
    <p:sldId id="441" r:id="rId144"/>
    <p:sldId id="595" r:id="rId145"/>
    <p:sldId id="557" r:id="rId146"/>
    <p:sldId id="262" r:id="rId147"/>
    <p:sldId id="451" r:id="rId148"/>
    <p:sldId id="452" r:id="rId149"/>
    <p:sldId id="462" r:id="rId150"/>
    <p:sldId id="453" r:id="rId151"/>
    <p:sldId id="567" r:id="rId152"/>
    <p:sldId id="529" r:id="rId153"/>
    <p:sldId id="551" r:id="rId154"/>
    <p:sldId id="483" r:id="rId155"/>
    <p:sldId id="518" r:id="rId156"/>
    <p:sldId id="481" r:id="rId157"/>
    <p:sldId id="455" r:id="rId158"/>
    <p:sldId id="457" r:id="rId159"/>
    <p:sldId id="456" r:id="rId160"/>
    <p:sldId id="531" r:id="rId161"/>
    <p:sldId id="458" r:id="rId162"/>
    <p:sldId id="459" r:id="rId163"/>
    <p:sldId id="556" r:id="rId164"/>
    <p:sldId id="263" r:id="rId165"/>
    <p:sldId id="552" r:id="rId166"/>
    <p:sldId id="534" r:id="rId167"/>
    <p:sldId id="460" r:id="rId168"/>
    <p:sldId id="461" r:id="rId169"/>
    <p:sldId id="555" r:id="rId170"/>
    <p:sldId id="264" r:id="rId171"/>
    <p:sldId id="582" r:id="rId172"/>
    <p:sldId id="444" r:id="rId173"/>
    <p:sldId id="509" r:id="rId174"/>
    <p:sldId id="445" r:id="rId175"/>
    <p:sldId id="553" r:id="rId176"/>
    <p:sldId id="554" r:id="rId177"/>
    <p:sldId id="583" r:id="rId178"/>
    <p:sldId id="584" r:id="rId179"/>
    <p:sldId id="585" r:id="rId180"/>
    <p:sldId id="586" r:id="rId181"/>
    <p:sldId id="569" r:id="rId182"/>
    <p:sldId id="588" r:id="rId183"/>
    <p:sldId id="589" r:id="rId184"/>
    <p:sldId id="590" r:id="rId185"/>
    <p:sldId id="591" r:id="rId186"/>
    <p:sldId id="592" r:id="rId187"/>
    <p:sldId id="593" r:id="rId188"/>
    <p:sldId id="446" r:id="rId189"/>
    <p:sldId id="496" r:id="rId190"/>
    <p:sldId id="580" r:id="rId191"/>
    <p:sldId id="498" r:id="rId192"/>
    <p:sldId id="579" r:id="rId193"/>
    <p:sldId id="578" r:id="rId194"/>
    <p:sldId id="500" r:id="rId195"/>
    <p:sldId id="503" r:id="rId196"/>
    <p:sldId id="501" r:id="rId197"/>
    <p:sldId id="507" r:id="rId198"/>
    <p:sldId id="502" r:id="rId199"/>
    <p:sldId id="506" r:id="rId200"/>
    <p:sldId id="504" r:id="rId201"/>
    <p:sldId id="497" r:id="rId202"/>
    <p:sldId id="447" r:id="rId203"/>
    <p:sldId id="448" r:id="rId204"/>
    <p:sldId id="385" r:id="rId205"/>
  </p:sldIdLst>
  <p:sldSz cx="9144000" cy="6858000" type="screen4x3"/>
  <p:notesSz cx="7099300" cy="10234613"/>
  <p:embeddedFontLst>
    <p:embeddedFont>
      <p:font typeface="Arial Unicode MS" panose="020B0604020202020204" charset="-128"/>
      <p:regular r:id="rId207"/>
    </p:embeddedFont>
    <p:embeddedFont>
      <p:font typeface="Calibri" panose="020F0502020204030204" pitchFamily="34" charset="0"/>
      <p:regular r:id="rId208"/>
      <p:bold r:id="rId209"/>
      <p:italic r:id="rId210"/>
      <p:boldItalic r:id="rId211"/>
    </p:embeddedFont>
    <p:embeddedFont>
      <p:font typeface="Georgia" panose="02040502050405020303" pitchFamily="18" charset="0"/>
      <p:regular r:id="rId212"/>
      <p:bold r:id="rId213"/>
      <p:italic r:id="rId214"/>
      <p:boldItalic r:id="rId215"/>
    </p:embeddedFont>
    <p:embeddedFont>
      <p:font typeface="Monaco" panose="00000400000000000000" pitchFamily="2" charset="0"/>
      <p:regular r:id="rId216"/>
    </p:embeddedFont>
    <p:embeddedFont>
      <p:font typeface="Permanent Marker" panose="02000000000000000000" pitchFamily="2" charset="0"/>
      <p:regular r:id="rId217"/>
    </p:embeddedFont>
    <p:embeddedFont>
      <p:font typeface="Source Code Pro" panose="020B0509030403020204" pitchFamily="49" charset="0"/>
      <p:regular r:id="rId218"/>
      <p:bold r:id="rId219"/>
      <p:italic r:id="rId220"/>
      <p:boldItalic r:id="rId221"/>
    </p:embeddedFont>
    <p:embeddedFont>
      <p:font typeface="Wingdings 2" panose="05020102010507070707" pitchFamily="18" charset="2"/>
      <p:regular r:id="rId222"/>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7283" autoAdjust="0"/>
  </p:normalViewPr>
  <p:slideViewPr>
    <p:cSldViewPr>
      <p:cViewPr varScale="1">
        <p:scale>
          <a:sx n="97" d="100"/>
          <a:sy n="97" d="100"/>
        </p:scale>
        <p:origin x="2334" y="108"/>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42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0.fntdata"/><Relationship Id="rId211"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27"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font" Target="fonts/font1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6.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font" Target="fonts/font1.fntdata"/><Relationship Id="rId22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7.fntdata"/><Relationship Id="rId218"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3.fntdata"/><Relationship Id="rId3" Type="http://schemas.openxmlformats.org/officeDocument/2006/relationships/slide" Target="slides/slide2.xml"/><Relationship Id="rId214" Type="http://schemas.openxmlformats.org/officeDocument/2006/relationships/font" Target="fonts/font8.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3.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4.fntdata"/><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4.fntdata"/><Relationship Id="rId215" Type="http://schemas.openxmlformats.org/officeDocument/2006/relationships/font" Target="fonts/font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23/12/2021</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104</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115</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116</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130</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131</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132</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136</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137</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138</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139</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141</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142</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a:t>https://askcodez.com/lincorporation-des-polices-dans-apache-fop.html</a:t>
            </a:r>
            <a:endParaRPr lang="en-GB" altLang="en-US" b="1" i="1" dirty="0"/>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144</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149</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152</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164</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165</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167</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168</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170</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171</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176</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177</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179</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180</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181</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183</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185</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187</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189</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190</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24</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28</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29</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38</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39</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47</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49</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50</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58</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66</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67</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68</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69</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74</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80</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84</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87</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88</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91</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92</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97</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98</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3102760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2050" name="Picture 2" descr="ORSYS | SmartMobility">
            <a:extLst>
              <a:ext uri="{FF2B5EF4-FFF2-40B4-BE49-F238E27FC236}">
                <a16:creationId xmlns:a16="http://schemas.microsoft.com/office/drawing/2014/main" id="{41737C16-F1C9-408A-BB01-755C30ECB3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652063">
            <a:off x="-64278" y="-520574"/>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3074" name="Picture 2" descr="ORSYS | SmartMobility">
            <a:extLst>
              <a:ext uri="{FF2B5EF4-FFF2-40B4-BE49-F238E27FC236}">
                <a16:creationId xmlns:a16="http://schemas.microsoft.com/office/drawing/2014/main" id="{562C8A14-FFB9-42C7-95F1-AA0EE4E37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821977">
            <a:off x="470639" y="-301768"/>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23/12/2021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23/12/2021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4098" name="Picture 2" descr="ORSYS | SmartMobility">
            <a:extLst>
              <a:ext uri="{FF2B5EF4-FFF2-40B4-BE49-F238E27FC236}">
                <a16:creationId xmlns:a16="http://schemas.microsoft.com/office/drawing/2014/main" id="{EDE483F1-225E-4D65-AB42-0950FF8739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24" y="1052736"/>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5122" name="Picture 2" descr="ORSYS | SmartMobility">
            <a:extLst>
              <a:ext uri="{FF2B5EF4-FFF2-40B4-BE49-F238E27FC236}">
                <a16:creationId xmlns:a16="http://schemas.microsoft.com/office/drawing/2014/main" id="{F10F7B67-B9DF-4561-B30F-AA4AC98BD9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 y="1190625"/>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23/12/2021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23/12/2021</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23/12/2021</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23/12/2021</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23/12/2021</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23/12/2021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23/12/2021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23/12/2021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26.xml"/><Relationship Id="rId1" Type="http://schemas.openxmlformats.org/officeDocument/2006/relationships/slideLayout" Target="../slideLayouts/slideLayout8.xml"/><Relationship Id="rId6" Type="http://schemas.openxmlformats.org/officeDocument/2006/relationships/image" Target="../media/image43.jpeg"/><Relationship Id="rId5" Type="http://schemas.openxmlformats.org/officeDocument/2006/relationships/image" Target="../media/image39.png"/><Relationship Id="rId4" Type="http://schemas.openxmlformats.org/officeDocument/2006/relationships/image" Target="../media/image3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3.xml"/><Relationship Id="rId1" Type="http://schemas.openxmlformats.org/officeDocument/2006/relationships/slideLayout" Target="../slideLayouts/slideLayout2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4.xml"/><Relationship Id="rId1" Type="http://schemas.openxmlformats.org/officeDocument/2006/relationships/slideLayout" Target="../slideLayouts/slideLayout42.xml"/><Relationship Id="rId5" Type="http://schemas.openxmlformats.org/officeDocument/2006/relationships/image" Target="../media/image54.png"/><Relationship Id="rId4" Type="http://schemas.openxmlformats.org/officeDocument/2006/relationships/image" Target="../media/image53.png"/></Relationships>
</file>

<file path=ppt/slides/_rels/slide1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55.xml"/><Relationship Id="rId1" Type="http://schemas.openxmlformats.org/officeDocument/2006/relationships/slideLayout" Target="../slideLayouts/slideLayout1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9.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1.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0.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94.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203.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100</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103</a:t>
            </a:fld>
            <a:endParaRPr lang="fr-FR"/>
          </a:p>
        </p:txBody>
      </p:sp>
    </p:spTree>
    <p:extLst>
      <p:ext uri="{BB962C8B-B14F-4D97-AF65-F5344CB8AC3E}">
        <p14:creationId xmlns:p14="http://schemas.microsoft.com/office/powerpoint/2010/main" val="34095692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104</a:t>
            </a:fld>
            <a:endParaRPr lang="fr-FR"/>
          </a:p>
        </p:txBody>
      </p:sp>
    </p:spTree>
    <p:extLst>
      <p:ext uri="{BB962C8B-B14F-4D97-AF65-F5344CB8AC3E}">
        <p14:creationId xmlns:p14="http://schemas.microsoft.com/office/powerpoint/2010/main" val="35700972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5452535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1783975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116</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125</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126</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130</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132</a:t>
            </a:fld>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137</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138</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139</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14</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143</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143</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144</a:t>
            </a:fld>
            <a:endParaRPr lang="fr-FR"/>
          </a:p>
        </p:txBody>
      </p:sp>
    </p:spTree>
    <p:extLst>
      <p:ext uri="{BB962C8B-B14F-4D97-AF65-F5344CB8AC3E}">
        <p14:creationId xmlns:p14="http://schemas.microsoft.com/office/powerpoint/2010/main" val="11178613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149</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152</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153</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16</a:t>
            </a:fld>
            <a:endParaRPr lang="fr-F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163</a:t>
            </a:fld>
            <a:endParaRPr lang="fr-FR" sz="1400" b="1"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165</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166</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167</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169</a:t>
            </a:fld>
            <a:endParaRPr lang="fr-FR" sz="14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172</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173</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176</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18</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188</a:t>
            </a:fld>
            <a:endParaRPr lang="fr-FR" sz="1400" b="1" dirty="0">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189</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19</a:t>
            </a:fld>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190</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201</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202</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203</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204</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25</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26</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26</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28</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29</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31</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38</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48</a:t>
            </a:fld>
            <a:endParaRPr lang="fr-FR" alt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50</a:t>
            </a:fld>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52</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53</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56</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58</a:t>
            </a:fld>
            <a:endParaRPr lang="fr-FR" sz="14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69</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71</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72</a:t>
            </a:fld>
            <a:endParaRPr lang="fr-F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80</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81</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82</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84</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86</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86</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89</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91</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94</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95</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96</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99</a:t>
            </a:fld>
            <a:endParaRPr lang="fr-F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39376</TotalTime>
  <Words>30167</Words>
  <Application>Microsoft Office PowerPoint</Application>
  <PresentationFormat>Affichage à l'écran (4:3)</PresentationFormat>
  <Paragraphs>3658</Paragraphs>
  <Slides>204</Slides>
  <Notes>204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204</vt:i4>
      </vt:variant>
    </vt:vector>
  </HeadingPairs>
  <TitlesOfParts>
    <vt:vector size="216" baseType="lpstr">
      <vt:lpstr>Arial</vt:lpstr>
      <vt:lpstr>Arial Unicode MS</vt:lpstr>
      <vt:lpstr>Wingdings</vt:lpstr>
      <vt:lpstr>Calibri</vt:lpstr>
      <vt:lpstr>Georgia</vt:lpstr>
      <vt:lpstr>Source Code Pro</vt:lpstr>
      <vt:lpstr>mono-space</vt:lpstr>
      <vt:lpstr>Wingdings 2</vt:lpstr>
      <vt:lpstr>inherit</vt:lpstr>
      <vt:lpstr>Permanent Marker</vt:lpstr>
      <vt:lpstr>Monaco</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Alexandre DESORBAIX</cp:lastModifiedBy>
  <cp:revision>1540</cp:revision>
  <dcterms:created xsi:type="dcterms:W3CDTF">2012-06-03T23:10:00Z</dcterms:created>
  <dcterms:modified xsi:type="dcterms:W3CDTF">2022-01-13T14:02:24Z</dcterms:modified>
</cp:coreProperties>
</file>